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EAA576-4FB1-4B70-AFB5-EBB698F63530}" type="datetimeFigureOut">
              <a:rPr lang="es-ES_tradnl" smtClean="0"/>
              <a:t>02/12/2020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235BD9B-15F2-4C41-A0D0-766C556AD587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Roberto Di Megl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03425" y="-1"/>
            <a:ext cx="10315985" cy="6165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WinuE</cp:lastModifiedBy>
  <cp:revision>1</cp:revision>
  <dcterms:created xsi:type="dcterms:W3CDTF">2020-12-02T12:56:01Z</dcterms:created>
  <dcterms:modified xsi:type="dcterms:W3CDTF">2020-12-02T13:01:14Z</dcterms:modified>
</cp:coreProperties>
</file>